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imgur.com/gallery/n0KIAx6" TargetMode="External"/><Relationship Id="rId3" Type="http://schemas.openxmlformats.org/officeDocument/2006/relationships/hyperlink" Target="https://www.tiltbrush.com/" TargetMode="External"/><Relationship Id="rId4" Type="http://schemas.openxmlformats.org/officeDocument/2006/relationships/hyperlink" Target="https://arstechnica.com/gaming/2016/04/learning-how-to-vr-with-tilt-brush-htc-vives-killer-app/" TargetMode="External"/><Relationship Id="rId5" Type="http://schemas.openxmlformats.org/officeDocument/2006/relationships/hyperlink" Target="https://www.artstation.com/artwork/0XYxQ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bd10e0ecd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bd10e0ecd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bd10e0ecd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bd10e0ecd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bd10e0ecd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bd10e0ecd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bd10e0ecd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bd10e0ecd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be0adb73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be0adb73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be0adb735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be0adb735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bdd7479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bdd7479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bd10e0ecd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bd10e0ecd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 Links: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2"/>
              </a:rPr>
              <a:t>https://imgur.com/gallery/n0KIAx6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/>
              </a:rPr>
              <a:t>https://www.tiltbrush.com/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/>
              </a:rPr>
              <a:t>https://arstechnica.com/gaming/2016/04/learning-how-to-vr-with-tilt-brush-htc-vives-killer-app/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5"/>
              </a:rPr>
              <a:t>https://www.artstation.com/artwork/0XYxQE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Presentation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 Hope Shackelford, Levi Sutton, Alissa Beckett, Alex Smejkal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</a:t>
            </a:r>
            <a:r>
              <a:rPr lang="en"/>
              <a:t>he objective of this research project is to present the idea that an activity coloring book in the form of a virtual reality game will bring mental and physical benefits to art classes in the American public school system.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After aligning our project to meet our goals, we used a VR game called Tilt Brush to gain feedback on people’s thoughts of VR in the classroom. 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9050" y="3071324"/>
            <a:ext cx="3768076" cy="200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Study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Arts Education in America: What the Declines Mean for Arts Participation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Finds that adults who have previously participated in arts education in their youth were more likely to have their future children participate in arts education as well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States that decrease in participation in the arts will equate to less funding and a continued decline in overall student participation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u="sng"/>
              <a:t>What we took away from this:</a:t>
            </a: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think a great way to revamp the arts is to include more technology and to keep foundational art concepts, but update it to keep up with the times and technology.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 of Research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4572000" y="2078875"/>
            <a:ext cx="3846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took a methodical approach to the second part of our research. We performed the following methods of research</a:t>
            </a:r>
            <a:r>
              <a:rPr lang="en"/>
              <a:t>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Watching people use VR games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Studying the effects of VR in a classroom setting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Obtained user’s feedback during testing on VR in an educational setting.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5" y="2033025"/>
            <a:ext cx="3206099" cy="240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 from live study Q#1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729450" y="2764675"/>
            <a:ext cx="3842400" cy="11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</a:t>
            </a:r>
            <a:r>
              <a:rPr lang="en"/>
              <a:t>VR has the potential to give students a broader and more engaging experience into various subjects and interests.”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4571850" y="2764675"/>
            <a:ext cx="3842400" cy="11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</a:t>
            </a:r>
            <a:r>
              <a:rPr lang="en"/>
              <a:t>I think VR could be a very useful tool in education.”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729450" y="3904975"/>
            <a:ext cx="3842400" cy="11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</a:t>
            </a:r>
            <a:r>
              <a:rPr lang="en"/>
              <a:t>I think VR could work well with online classes.”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4571850" y="3904975"/>
            <a:ext cx="3842400" cy="11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</a:t>
            </a:r>
            <a:r>
              <a:rPr lang="en"/>
              <a:t>cool but it might be hard in low funded areas”</a:t>
            </a:r>
            <a:endParaRPr/>
          </a:p>
        </p:txBody>
      </p:sp>
      <p:sp>
        <p:nvSpPr>
          <p:cNvPr id="117" name="Google Shape;117;p17"/>
          <p:cNvSpPr txBox="1"/>
          <p:nvPr/>
        </p:nvSpPr>
        <p:spPr>
          <a:xfrm>
            <a:off x="729575" y="2054150"/>
            <a:ext cx="76887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Question #1: </a:t>
            </a:r>
            <a:r>
              <a:rPr b="1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How do you feel about vr in an educational setting?</a:t>
            </a: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7025" y="822150"/>
            <a:ext cx="2512926" cy="141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 from live study Q#2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729450" y="2993275"/>
            <a:ext cx="3842400" cy="11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</a:t>
            </a:r>
            <a:r>
              <a:rPr lang="en"/>
              <a:t>I think VR in art would bring art education to a more modern and useful application.</a:t>
            </a:r>
            <a:r>
              <a:rPr lang="en"/>
              <a:t>.”</a:t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4571850" y="2993275"/>
            <a:ext cx="3842400" cy="11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“I think people could make very creative art using this and </a:t>
            </a:r>
            <a:r>
              <a:rPr lang="en"/>
              <a:t>it's</a:t>
            </a:r>
            <a:r>
              <a:rPr lang="en"/>
              <a:t> easily accessible as well.”</a:t>
            </a:r>
            <a:endParaRPr/>
          </a:p>
        </p:txBody>
      </p:sp>
      <p:sp>
        <p:nvSpPr>
          <p:cNvPr id="126" name="Google Shape;126;p18"/>
          <p:cNvSpPr txBox="1"/>
          <p:nvPr/>
        </p:nvSpPr>
        <p:spPr>
          <a:xfrm>
            <a:off x="729450" y="2027800"/>
            <a:ext cx="76887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Question #2: Do you think vr could help revitalize the art education in america so there provides a better purpose to taking art courses?</a:t>
            </a:r>
            <a:endParaRPr b="1"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4575" y="562450"/>
            <a:ext cx="2605051" cy="1465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drafts at creating icons for the VR game</a:t>
            </a:r>
            <a:endParaRPr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050" y="2355288"/>
            <a:ext cx="1876425" cy="188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0350" y="2350525"/>
            <a:ext cx="1885950" cy="189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0600" y="2364813"/>
            <a:ext cx="1876425" cy="1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Closing thoughts...</a:t>
            </a:r>
            <a:endParaRPr/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1400"/>
              <a:t>In conclusion, we loved getting to research this concept and utilize the provided VR equipment. 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1400"/>
              <a:t>This idea could better prepare students who plan to enter the arts industry by providing them with not only artistic but more technology adept skills. </a:t>
            </a:r>
            <a:endParaRPr b="1"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400"/>
              <a:t>Thank you Dr. North for allowing us to utilize the VR </a:t>
            </a:r>
            <a:r>
              <a:rPr b="1" lang="en" sz="1400"/>
              <a:t>equipment</a:t>
            </a:r>
            <a:r>
              <a:rPr b="1" lang="en" sz="1400"/>
              <a:t> to complete our project!</a:t>
            </a:r>
            <a:endParaRPr b="1" sz="1400"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3800" y="649302"/>
            <a:ext cx="1801125" cy="142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729450" y="1166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Used	</a:t>
            </a:r>
            <a:endParaRPr/>
          </a:p>
        </p:txBody>
      </p:sp>
      <p:sp>
        <p:nvSpPr>
          <p:cNvPr id="148" name="Google Shape;148;p21"/>
          <p:cNvSpPr txBox="1"/>
          <p:nvPr/>
        </p:nvSpPr>
        <p:spPr>
          <a:xfrm>
            <a:off x="930750" y="1686600"/>
            <a:ext cx="3530100" cy="3456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For research: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IBA Boston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National Center of Technology Innovation and Center for Implementing Technology in Education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Rabkin, Nick,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and E. C. He</a:t>
            </a: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dberg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Arts Education in America: What the Declines Mean for Arts Participation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U.S. Department of Education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4781125" y="1686600"/>
            <a:ext cx="3530100" cy="3456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For the game: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Unity software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HTC Vive Technology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Tilt Brush by Google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